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57" r:id="rId3"/>
    <p:sldId id="274" r:id="rId4"/>
    <p:sldId id="266" r:id="rId5"/>
    <p:sldId id="265" r:id="rId6"/>
    <p:sldId id="264" r:id="rId7"/>
    <p:sldId id="263" r:id="rId8"/>
    <p:sldId id="262" r:id="rId9"/>
    <p:sldId id="260" r:id="rId10"/>
    <p:sldId id="259" r:id="rId11"/>
    <p:sldId id="268" r:id="rId12"/>
    <p:sldId id="267" r:id="rId13"/>
    <p:sldId id="258" r:id="rId14"/>
    <p:sldId id="271" r:id="rId15"/>
    <p:sldId id="270" r:id="rId16"/>
    <p:sldId id="269" r:id="rId17"/>
    <p:sldId id="273" r:id="rId18"/>
    <p:sldId id="275" r:id="rId19"/>
    <p:sldId id="277" r:id="rId20"/>
    <p:sldId id="278" r:id="rId21"/>
    <p:sldId id="276" r:id="rId22"/>
    <p:sldId id="272" r:id="rId23"/>
    <p:sldId id="261" r:id="rId24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Estilo Mé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enhum Estilo, Nenhuma Grade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65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05C9F8-305D-466E-990B-EFA24D33A120}" type="datetimeFigureOut">
              <a:rPr lang="pt-BR" smtClean="0"/>
              <a:pPr/>
              <a:t>26/09/2013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BC14EB-599E-412A-84AC-4BE458D642A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BC14EB-599E-412A-84AC-4BE458D642A1}" type="slidenum">
              <a:rPr lang="pt-BR" smtClean="0"/>
              <a:pPr/>
              <a:t>1</a:t>
            </a:fld>
            <a:endParaRPr lang="pt-BR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BC14EB-599E-412A-84AC-4BE458D642A1}" type="slidenum">
              <a:rPr lang="pt-BR" smtClean="0"/>
              <a:pPr/>
              <a:t>10</a:t>
            </a:fld>
            <a:endParaRPr lang="pt-BR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BC14EB-599E-412A-84AC-4BE458D642A1}" type="slidenum">
              <a:rPr lang="pt-BR" smtClean="0"/>
              <a:pPr/>
              <a:t>11</a:t>
            </a:fld>
            <a:endParaRPr lang="pt-BR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BC14EB-599E-412A-84AC-4BE458D642A1}" type="slidenum">
              <a:rPr lang="pt-BR" smtClean="0"/>
              <a:pPr/>
              <a:t>12</a:t>
            </a:fld>
            <a:endParaRPr lang="pt-BR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BC14EB-599E-412A-84AC-4BE458D642A1}" type="slidenum">
              <a:rPr lang="pt-BR" smtClean="0"/>
              <a:pPr/>
              <a:t>13</a:t>
            </a:fld>
            <a:endParaRPr lang="pt-BR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BC14EB-599E-412A-84AC-4BE458D642A1}" type="slidenum">
              <a:rPr lang="pt-BR" smtClean="0"/>
              <a:pPr/>
              <a:t>14</a:t>
            </a:fld>
            <a:endParaRPr lang="pt-BR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BC14EB-599E-412A-84AC-4BE458D642A1}" type="slidenum">
              <a:rPr lang="pt-BR" smtClean="0"/>
              <a:pPr/>
              <a:t>15</a:t>
            </a:fld>
            <a:endParaRPr lang="pt-BR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BC14EB-599E-412A-84AC-4BE458D642A1}" type="slidenum">
              <a:rPr lang="pt-BR" smtClean="0"/>
              <a:pPr/>
              <a:t>16</a:t>
            </a:fld>
            <a:endParaRPr lang="pt-BR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BC14EB-599E-412A-84AC-4BE458D642A1}" type="slidenum">
              <a:rPr lang="pt-BR" smtClean="0"/>
              <a:pPr/>
              <a:t>17</a:t>
            </a:fld>
            <a:endParaRPr lang="pt-BR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BC14EB-599E-412A-84AC-4BE458D642A1}" type="slidenum">
              <a:rPr lang="pt-BR" smtClean="0"/>
              <a:pPr/>
              <a:t>18</a:t>
            </a:fld>
            <a:endParaRPr lang="pt-BR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BC14EB-599E-412A-84AC-4BE458D642A1}" type="slidenum">
              <a:rPr lang="pt-BR" smtClean="0"/>
              <a:pPr/>
              <a:t>19</a:t>
            </a:fld>
            <a:endParaRPr lang="pt-B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BC14EB-599E-412A-84AC-4BE458D642A1}" type="slidenum">
              <a:rPr lang="pt-BR" smtClean="0"/>
              <a:pPr/>
              <a:t>2</a:t>
            </a:fld>
            <a:endParaRPr lang="pt-BR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BC14EB-599E-412A-84AC-4BE458D642A1}" type="slidenum">
              <a:rPr lang="pt-BR" smtClean="0"/>
              <a:pPr/>
              <a:t>20</a:t>
            </a:fld>
            <a:endParaRPr lang="pt-BR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BC14EB-599E-412A-84AC-4BE458D642A1}" type="slidenum">
              <a:rPr lang="pt-BR" smtClean="0"/>
              <a:pPr/>
              <a:t>21</a:t>
            </a:fld>
            <a:endParaRPr lang="pt-BR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BC14EB-599E-412A-84AC-4BE458D642A1}" type="slidenum">
              <a:rPr lang="pt-BR" smtClean="0"/>
              <a:pPr/>
              <a:t>22</a:t>
            </a:fld>
            <a:endParaRPr lang="pt-BR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BC14EB-599E-412A-84AC-4BE458D642A1}" type="slidenum">
              <a:rPr lang="pt-BR" smtClean="0"/>
              <a:pPr/>
              <a:t>23</a:t>
            </a:fld>
            <a:endParaRPr lang="pt-B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BC14EB-599E-412A-84AC-4BE458D642A1}" type="slidenum">
              <a:rPr lang="pt-BR" smtClean="0"/>
              <a:pPr/>
              <a:t>3</a:t>
            </a:fld>
            <a:endParaRPr lang="pt-B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BC14EB-599E-412A-84AC-4BE458D642A1}" type="slidenum">
              <a:rPr lang="pt-BR" smtClean="0"/>
              <a:pPr/>
              <a:t>4</a:t>
            </a:fld>
            <a:endParaRPr lang="pt-B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BC14EB-599E-412A-84AC-4BE458D642A1}" type="slidenum">
              <a:rPr lang="pt-BR" smtClean="0"/>
              <a:pPr/>
              <a:t>5</a:t>
            </a:fld>
            <a:endParaRPr lang="pt-B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BC14EB-599E-412A-84AC-4BE458D642A1}" type="slidenum">
              <a:rPr lang="pt-BR" smtClean="0"/>
              <a:pPr/>
              <a:t>6</a:t>
            </a:fld>
            <a:endParaRPr lang="pt-B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BC14EB-599E-412A-84AC-4BE458D642A1}" type="slidenum">
              <a:rPr lang="pt-BR" smtClean="0"/>
              <a:pPr/>
              <a:t>7</a:t>
            </a:fld>
            <a:endParaRPr lang="pt-B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BC14EB-599E-412A-84AC-4BE458D642A1}" type="slidenum">
              <a:rPr lang="pt-BR" smtClean="0"/>
              <a:pPr/>
              <a:t>8</a:t>
            </a:fld>
            <a:endParaRPr lang="pt-BR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BC14EB-599E-412A-84AC-4BE458D642A1}" type="slidenum">
              <a:rPr lang="pt-BR" smtClean="0"/>
              <a:pPr/>
              <a:t>9</a:t>
            </a:fld>
            <a:endParaRPr lang="pt-B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7D9A1-7CB7-42D1-9C5E-BA174AF27835}" type="datetimeFigureOut">
              <a:rPr lang="pt-BR" smtClean="0"/>
              <a:pPr/>
              <a:t>26/09/2013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DA52E-33A0-462B-A6DC-931E33B4BB75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7D9A1-7CB7-42D1-9C5E-BA174AF27835}" type="datetimeFigureOut">
              <a:rPr lang="pt-BR" smtClean="0"/>
              <a:pPr/>
              <a:t>26/09/2013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DA52E-33A0-462B-A6DC-931E33B4BB75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7D9A1-7CB7-42D1-9C5E-BA174AF27835}" type="datetimeFigureOut">
              <a:rPr lang="pt-BR" smtClean="0"/>
              <a:pPr/>
              <a:t>26/09/2013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DA52E-33A0-462B-A6DC-931E33B4BB75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7D9A1-7CB7-42D1-9C5E-BA174AF27835}" type="datetimeFigureOut">
              <a:rPr lang="pt-BR" smtClean="0"/>
              <a:pPr/>
              <a:t>26/09/2013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DA52E-33A0-462B-A6DC-931E33B4BB75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7D9A1-7CB7-42D1-9C5E-BA174AF27835}" type="datetimeFigureOut">
              <a:rPr lang="pt-BR" smtClean="0"/>
              <a:pPr/>
              <a:t>26/09/2013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DA52E-33A0-462B-A6DC-931E33B4BB75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7D9A1-7CB7-42D1-9C5E-BA174AF27835}" type="datetimeFigureOut">
              <a:rPr lang="pt-BR" smtClean="0"/>
              <a:pPr/>
              <a:t>26/09/2013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DA52E-33A0-462B-A6DC-931E33B4BB75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7D9A1-7CB7-42D1-9C5E-BA174AF27835}" type="datetimeFigureOut">
              <a:rPr lang="pt-BR" smtClean="0"/>
              <a:pPr/>
              <a:t>26/09/2013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DA52E-33A0-462B-A6DC-931E33B4BB75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7D9A1-7CB7-42D1-9C5E-BA174AF27835}" type="datetimeFigureOut">
              <a:rPr lang="pt-BR" smtClean="0"/>
              <a:pPr/>
              <a:t>26/09/2013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DA52E-33A0-462B-A6DC-931E33B4BB75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7D9A1-7CB7-42D1-9C5E-BA174AF27835}" type="datetimeFigureOut">
              <a:rPr lang="pt-BR" smtClean="0"/>
              <a:pPr/>
              <a:t>26/09/2013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DA52E-33A0-462B-A6DC-931E33B4BB75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7D9A1-7CB7-42D1-9C5E-BA174AF27835}" type="datetimeFigureOut">
              <a:rPr lang="pt-BR" smtClean="0"/>
              <a:pPr/>
              <a:t>26/09/2013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DA52E-33A0-462B-A6DC-931E33B4BB75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7D9A1-7CB7-42D1-9C5E-BA174AF27835}" type="datetimeFigureOut">
              <a:rPr lang="pt-BR" smtClean="0"/>
              <a:pPr/>
              <a:t>26/09/2013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DA52E-33A0-462B-A6DC-931E33B4BB75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37D9A1-7CB7-42D1-9C5E-BA174AF27835}" type="datetimeFigureOut">
              <a:rPr lang="pt-BR" smtClean="0"/>
              <a:pPr/>
              <a:t>26/09/2013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4DA52E-33A0-462B-A6DC-931E33B4BB75}" type="slidenum">
              <a:rPr lang="pt-BR" smtClean="0"/>
              <a:pPr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Gorda\Desktop\Materiais%20-%20Kits%20-%2009-2013\Midia%20Kit\telas\grafica003.mpg" TargetMode="External"/><Relationship Id="rId5" Type="http://schemas.openxmlformats.org/officeDocument/2006/relationships/image" Target="../media/image19.png"/><Relationship Id="rId4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Gorda\Desktop\Materiais%20-%20Kits%20-%2009-2013\Midia%20Kit\telas\godri003.mpg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2699792" y="404664"/>
            <a:ext cx="5968752" cy="2232248"/>
          </a:xfrm>
        </p:spPr>
        <p:txBody>
          <a:bodyPr anchor="ctr"/>
          <a:lstStyle/>
          <a:p>
            <a:r>
              <a:rPr lang="pt-BR" dirty="0" smtClean="0"/>
              <a:t>Seu Logo Aqui!</a:t>
            </a:r>
            <a:endParaRPr lang="pt-BR" dirty="0"/>
          </a:p>
        </p:txBody>
      </p:sp>
      <p:sp>
        <p:nvSpPr>
          <p:cNvPr id="4" name="CaixaDeTexto 3"/>
          <p:cNvSpPr txBox="1"/>
          <p:nvPr/>
        </p:nvSpPr>
        <p:spPr>
          <a:xfrm>
            <a:off x="5004048" y="6165304"/>
            <a:ext cx="3888432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pt-B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Insira aqui seu </a:t>
            </a:r>
            <a:r>
              <a:rPr lang="pt-BR" sz="16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website</a:t>
            </a:r>
            <a:endParaRPr lang="pt-BR" sz="16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a 3"/>
          <p:cNvGraphicFramePr>
            <a:graphicFrameLocks noGrp="1"/>
          </p:cNvGraphicFramePr>
          <p:nvPr/>
        </p:nvGraphicFramePr>
        <p:xfrm>
          <a:off x="539552" y="3933056"/>
          <a:ext cx="8064897" cy="230425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688299"/>
                <a:gridCol w="2688299"/>
                <a:gridCol w="2688299"/>
              </a:tblGrid>
              <a:tr h="576064">
                <a:tc>
                  <a:txBody>
                    <a:bodyPr/>
                    <a:lstStyle/>
                    <a:p>
                      <a:pPr algn="l"/>
                      <a:r>
                        <a:rPr lang="pt-BR" sz="1400" b="1" dirty="0" smtClean="0">
                          <a:solidFill>
                            <a:srgbClr val="008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Nome da Padaria</a:t>
                      </a:r>
                    </a:p>
                    <a:p>
                      <a:pPr algn="l"/>
                      <a:r>
                        <a:rPr lang="pt-BR" sz="1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Endereço</a:t>
                      </a:r>
                      <a:endParaRPr lang="pt-BR" sz="10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pt-BR" sz="1400" b="1" dirty="0" smtClean="0">
                          <a:solidFill>
                            <a:srgbClr val="008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Nome da Padaria</a:t>
                      </a:r>
                    </a:p>
                    <a:p>
                      <a:pPr algn="l"/>
                      <a:r>
                        <a:rPr lang="pt-BR" sz="1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Endereço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pt-BR" sz="1400" b="1" dirty="0" smtClean="0">
                          <a:solidFill>
                            <a:srgbClr val="008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Nome da Padaria</a:t>
                      </a:r>
                    </a:p>
                    <a:p>
                      <a:pPr algn="l"/>
                      <a:r>
                        <a:rPr lang="pt-BR" sz="1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Endereço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76064">
                <a:tc>
                  <a:txBody>
                    <a:bodyPr/>
                    <a:lstStyle/>
                    <a:p>
                      <a:pPr algn="l"/>
                      <a:r>
                        <a:rPr lang="pt-BR" sz="1400" b="1" dirty="0" smtClean="0">
                          <a:solidFill>
                            <a:srgbClr val="008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Nome da Padaria</a:t>
                      </a:r>
                    </a:p>
                    <a:p>
                      <a:pPr algn="l"/>
                      <a:r>
                        <a:rPr lang="pt-BR" sz="1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Endereço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pt-BR" sz="1400" b="1" dirty="0" smtClean="0">
                          <a:solidFill>
                            <a:srgbClr val="008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Nome da Padaria</a:t>
                      </a:r>
                    </a:p>
                    <a:p>
                      <a:pPr algn="l"/>
                      <a:r>
                        <a:rPr lang="pt-BR" sz="1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Endereço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pt-BR" sz="1400" b="1" dirty="0" smtClean="0">
                          <a:solidFill>
                            <a:srgbClr val="008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Nome da Padaria</a:t>
                      </a:r>
                    </a:p>
                    <a:p>
                      <a:pPr algn="l"/>
                      <a:r>
                        <a:rPr lang="pt-BR" sz="1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Endereço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76064">
                <a:tc>
                  <a:txBody>
                    <a:bodyPr/>
                    <a:lstStyle/>
                    <a:p>
                      <a:pPr algn="l"/>
                      <a:r>
                        <a:rPr lang="pt-BR" sz="1400" b="1" dirty="0" smtClean="0">
                          <a:solidFill>
                            <a:srgbClr val="008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Nome da Padaria</a:t>
                      </a:r>
                    </a:p>
                    <a:p>
                      <a:pPr algn="l"/>
                      <a:r>
                        <a:rPr lang="pt-BR" sz="1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Endereço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pt-BR" sz="1400" b="1" dirty="0" smtClean="0">
                          <a:solidFill>
                            <a:srgbClr val="008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Nome da Padaria</a:t>
                      </a:r>
                    </a:p>
                    <a:p>
                      <a:pPr algn="l"/>
                      <a:r>
                        <a:rPr lang="pt-BR" sz="1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Endereço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pt-BR" sz="1400" b="1" dirty="0" smtClean="0">
                          <a:solidFill>
                            <a:srgbClr val="008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Nome da Padaria</a:t>
                      </a:r>
                    </a:p>
                    <a:p>
                      <a:pPr algn="l"/>
                      <a:r>
                        <a:rPr lang="pt-BR" sz="1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Endereço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76064">
                <a:tc>
                  <a:txBody>
                    <a:bodyPr/>
                    <a:lstStyle/>
                    <a:p>
                      <a:pPr algn="l"/>
                      <a:r>
                        <a:rPr lang="pt-BR" sz="1400" b="1" dirty="0" smtClean="0">
                          <a:solidFill>
                            <a:srgbClr val="008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Nome da Padaria</a:t>
                      </a:r>
                    </a:p>
                    <a:p>
                      <a:pPr algn="l"/>
                      <a:r>
                        <a:rPr lang="pt-BR" sz="1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Endereço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pt-BR" sz="1400" b="1" dirty="0" smtClean="0">
                          <a:solidFill>
                            <a:srgbClr val="008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Nome da Padaria</a:t>
                      </a:r>
                    </a:p>
                    <a:p>
                      <a:pPr algn="l"/>
                      <a:r>
                        <a:rPr lang="pt-BR" sz="1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Endereço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pt-BR" sz="1400" b="1" dirty="0" smtClean="0">
                          <a:solidFill>
                            <a:srgbClr val="008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Nome da Padaria</a:t>
                      </a:r>
                    </a:p>
                    <a:p>
                      <a:pPr algn="l"/>
                      <a:r>
                        <a:rPr lang="pt-BR" sz="1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Endereço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ca003.mpg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1143000" y="1143000"/>
            <a:ext cx="685800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148064" y="2420888"/>
            <a:ext cx="3538736" cy="3705275"/>
          </a:xfrm>
        </p:spPr>
        <p:txBody>
          <a:bodyPr>
            <a:normAutofit/>
          </a:bodyPr>
          <a:lstStyle/>
          <a:p>
            <a:pPr algn="r">
              <a:buNone/>
            </a:pPr>
            <a:r>
              <a:rPr lang="pt-BR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Digite aqui seus dados</a:t>
            </a:r>
          </a:p>
          <a:p>
            <a:pPr algn="r">
              <a:buNone/>
            </a:pPr>
            <a:r>
              <a:rPr lang="pt-BR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para contato.</a:t>
            </a:r>
            <a:endParaRPr lang="pt-BR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odri003.mpg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1143000" y="1143000"/>
            <a:ext cx="685800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</TotalTime>
  <Words>86</Words>
  <Application>Microsoft Office PowerPoint</Application>
  <PresentationFormat>Apresentação na tela (4:3)</PresentationFormat>
  <Paragraphs>51</Paragraphs>
  <Slides>23</Slides>
  <Notes>23</Notes>
  <HiddenSlides>0</HiddenSlides>
  <MMClips>2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23</vt:i4>
      </vt:variant>
    </vt:vector>
  </HeadingPairs>
  <TitlesOfParts>
    <vt:vector size="24" baseType="lpstr">
      <vt:lpstr>Tema do Office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Gorda</dc:creator>
  <cp:lastModifiedBy>Gorda</cp:lastModifiedBy>
  <cp:revision>9</cp:revision>
  <dcterms:created xsi:type="dcterms:W3CDTF">2013-09-26T09:08:35Z</dcterms:created>
  <dcterms:modified xsi:type="dcterms:W3CDTF">2013-09-26T11:47:06Z</dcterms:modified>
</cp:coreProperties>
</file>