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74" r:id="rId4"/>
    <p:sldId id="266" r:id="rId5"/>
    <p:sldId id="265" r:id="rId6"/>
    <p:sldId id="264" r:id="rId7"/>
    <p:sldId id="263" r:id="rId8"/>
    <p:sldId id="262" r:id="rId9"/>
    <p:sldId id="260" r:id="rId10"/>
    <p:sldId id="259" r:id="rId11"/>
    <p:sldId id="268" r:id="rId12"/>
    <p:sldId id="267" r:id="rId13"/>
    <p:sldId id="258" r:id="rId14"/>
    <p:sldId id="271" r:id="rId15"/>
    <p:sldId id="270" r:id="rId16"/>
    <p:sldId id="269" r:id="rId17"/>
    <p:sldId id="273" r:id="rId18"/>
    <p:sldId id="275" r:id="rId19"/>
    <p:sldId id="277" r:id="rId20"/>
    <p:sldId id="278" r:id="rId21"/>
    <p:sldId id="276" r:id="rId22"/>
    <p:sldId id="272" r:id="rId23"/>
    <p:sldId id="261" r:id="rId2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5C9F8-305D-466E-990B-EFA24D33A120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C14EB-599E-412A-84AC-4BE458D642A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10</a:t>
            </a:fld>
            <a:endParaRPr lang="pt-B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11</a:t>
            </a:fld>
            <a:endParaRPr lang="pt-B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12</a:t>
            </a:fld>
            <a:endParaRPr lang="pt-B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13</a:t>
            </a:fld>
            <a:endParaRPr lang="pt-B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14</a:t>
            </a:fld>
            <a:endParaRPr lang="pt-B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15</a:t>
            </a:fld>
            <a:endParaRPr lang="pt-B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16</a:t>
            </a:fld>
            <a:endParaRPr lang="pt-B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17</a:t>
            </a:fld>
            <a:endParaRPr lang="pt-B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18</a:t>
            </a:fld>
            <a:endParaRPr lang="pt-B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19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2</a:t>
            </a:fld>
            <a:endParaRPr lang="pt-B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20</a:t>
            </a:fld>
            <a:endParaRPr lang="pt-B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21</a:t>
            </a:fld>
            <a:endParaRPr lang="pt-B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22</a:t>
            </a:fld>
            <a:endParaRPr lang="pt-B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23</a:t>
            </a:fld>
            <a:endParaRPr 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3</a:t>
            </a:fld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4</a:t>
            </a:fld>
            <a:endParaRPr lang="pt-B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5</a:t>
            </a:fld>
            <a:endParaRPr lang="pt-B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6</a:t>
            </a:fld>
            <a:endParaRPr lang="pt-B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7</a:t>
            </a:fld>
            <a:endParaRPr lang="pt-B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8</a:t>
            </a:fld>
            <a:endParaRPr lang="pt-B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9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Gorda\Desktop\Materiais%20-%20Kits%20-%2009-2013\Midia%20Kit\telas\Nova%20Pasta\grafica003.wmv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Gorda\Desktop\Materiais%20-%20Kits%20-%2009-2013\Midia%20Kit\telas\Nova%20Pasta\godri003.wmv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699792" y="404664"/>
            <a:ext cx="5968752" cy="2232248"/>
          </a:xfrm>
        </p:spPr>
        <p:txBody>
          <a:bodyPr anchor="ctr"/>
          <a:lstStyle/>
          <a:p>
            <a:r>
              <a:rPr lang="pt-BR" dirty="0" smtClean="0"/>
              <a:t>Seu Logo Aqui!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5004048" y="6165304"/>
            <a:ext cx="388843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Insira aqui seu </a:t>
            </a:r>
            <a:r>
              <a:rPr lang="pt-BR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website</a:t>
            </a:r>
            <a:endParaRPr lang="pt-B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539552" y="3933056"/>
          <a:ext cx="8064897" cy="23042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8299"/>
                <a:gridCol w="2688299"/>
                <a:gridCol w="2688299"/>
              </a:tblGrid>
              <a:tr h="576064"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  <a:endParaRPr lang="pt-BR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ca003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43000" y="685800"/>
            <a:ext cx="68580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48064" y="2420888"/>
            <a:ext cx="3538736" cy="3705275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Digite aqui seus dados</a:t>
            </a:r>
          </a:p>
          <a:p>
            <a:pPr algn="r">
              <a:buNone/>
            </a:pPr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para contato.</a:t>
            </a:r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dri003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43000" y="685800"/>
            <a:ext cx="68580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86</Words>
  <Application>Microsoft Office PowerPoint</Application>
  <PresentationFormat>Apresentação na tela (4:3)</PresentationFormat>
  <Paragraphs>51</Paragraphs>
  <Slides>23</Slides>
  <Notes>23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23</vt:i4>
      </vt:variant>
    </vt:vector>
  </HeadingPairs>
  <TitlesOfParts>
    <vt:vector size="24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Gorda</dc:creator>
  <cp:lastModifiedBy>Gorda</cp:lastModifiedBy>
  <cp:revision>10</cp:revision>
  <dcterms:created xsi:type="dcterms:W3CDTF">2013-09-26T09:08:35Z</dcterms:created>
  <dcterms:modified xsi:type="dcterms:W3CDTF">2013-09-26T13:21:37Z</dcterms:modified>
</cp:coreProperties>
</file>